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7" r:id="rId4"/>
    <p:sldId id="261" r:id="rId5"/>
    <p:sldId id="259" r:id="rId6"/>
    <p:sldId id="273" r:id="rId7"/>
    <p:sldId id="260" r:id="rId8"/>
    <p:sldId id="262" r:id="rId9"/>
    <p:sldId id="266" r:id="rId10"/>
    <p:sldId id="267" r:id="rId11"/>
    <p:sldId id="268" r:id="rId12"/>
    <p:sldId id="263" r:id="rId13"/>
    <p:sldId id="264" r:id="rId14"/>
    <p:sldId id="265" r:id="rId15"/>
    <p:sldId id="269" r:id="rId16"/>
    <p:sldId id="271" r:id="rId17"/>
    <p:sldId id="272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92D71-FB05-41E1-A947-667A477952A1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311F8-1E32-4949-8EAA-8ED8B2367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1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311F8-1E32-4949-8EAA-8ED8B2367C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8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9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2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8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2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7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6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8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7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3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2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98000">
              <a:schemeClr val="bg1">
                <a:tint val="45000"/>
                <a:shade val="99000"/>
                <a:satMod val="3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031D8-ED52-4AB4-BBA7-032549B88B38}" type="datetimeFigureOut">
              <a:rPr lang="en-US" smtClean="0"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356D-2D58-46AB-A1BD-EAC717C10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Subtracting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Linton</a:t>
            </a:r>
          </a:p>
          <a:p>
            <a:r>
              <a:rPr lang="en-US" dirty="0" smtClean="0"/>
              <a:t>8/4/14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Integers using counters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86" y="13716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-6 – 4</a:t>
            </a:r>
          </a:p>
          <a:p>
            <a:r>
              <a:rPr lang="en-US" dirty="0" smtClean="0"/>
              <a:t>Start with 6 red counters</a:t>
            </a:r>
          </a:p>
          <a:p>
            <a:r>
              <a:rPr lang="en-US" dirty="0" smtClean="0"/>
              <a:t>Then take away 4 white counters</a:t>
            </a:r>
          </a:p>
          <a:p>
            <a:r>
              <a:rPr lang="en-US" dirty="0" smtClean="0"/>
              <a:t>Problem! We don’t have any whites</a:t>
            </a:r>
          </a:p>
          <a:p>
            <a:r>
              <a:rPr lang="en-US" dirty="0" smtClean="0"/>
              <a:t>Add 4 “zero pairs”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+</a:t>
            </a:r>
          </a:p>
          <a:p>
            <a:r>
              <a:rPr lang="en-US" dirty="0" smtClean="0"/>
              <a:t>Then take away 4 whites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266871" y="2115457"/>
            <a:ext cx="3810001" cy="533400"/>
            <a:chOff x="5266871" y="2115457"/>
            <a:chExt cx="3810001" cy="533400"/>
          </a:xfrm>
        </p:grpSpPr>
        <p:sp>
          <p:nvSpPr>
            <p:cNvPr id="22" name="Oval 21"/>
            <p:cNvSpPr/>
            <p:nvPr/>
          </p:nvSpPr>
          <p:spPr>
            <a:xfrm>
              <a:off x="5885542" y="2115457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266871" y="2115457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556828" y="2115457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872186" y="2115457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177315" y="2115457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543472" y="2115457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05115" y="4317671"/>
            <a:ext cx="7324271" cy="1084943"/>
            <a:chOff x="1005115" y="4317671"/>
            <a:chExt cx="7324271" cy="1084943"/>
          </a:xfrm>
        </p:grpSpPr>
        <p:sp>
          <p:nvSpPr>
            <p:cNvPr id="4" name="Oval 3"/>
            <p:cNvSpPr/>
            <p:nvPr/>
          </p:nvSpPr>
          <p:spPr>
            <a:xfrm>
              <a:off x="7048500" y="4869214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353629" y="4851071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719786" y="4851071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068457" y="431767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306457" y="431767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795986" y="431767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681186" y="4489699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986315" y="4471556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352472" y="4471556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699986" y="4464299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005115" y="4446156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371272" y="4446156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773057" y="4851071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725885" y="431767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57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71800" cy="452596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Solve using the counters </a:t>
            </a:r>
            <a:r>
              <a:rPr lang="en-US" sz="3200" dirty="0" smtClean="0"/>
              <a:t>method or the adding the opposite method</a:t>
            </a:r>
            <a:endParaRPr lang="en-US" sz="3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764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9 – (-3)</a:t>
            </a:r>
          </a:p>
          <a:p>
            <a:pPr marL="0" indent="0">
              <a:buNone/>
            </a:pPr>
            <a:r>
              <a:rPr lang="en-US" sz="4400" dirty="0" smtClean="0"/>
              <a:t>-5 – 2</a:t>
            </a:r>
          </a:p>
          <a:p>
            <a:pPr marL="0" indent="0">
              <a:buNone/>
            </a:pPr>
            <a:r>
              <a:rPr lang="en-US" sz="4400" dirty="0" smtClean="0"/>
              <a:t>1 – (-7)</a:t>
            </a:r>
          </a:p>
          <a:p>
            <a:pPr marL="0" indent="0">
              <a:buNone/>
            </a:pPr>
            <a:r>
              <a:rPr lang="en-US" sz="4400" dirty="0" smtClean="0"/>
              <a:t>8 – 4</a:t>
            </a:r>
          </a:p>
          <a:p>
            <a:pPr marL="0" indent="0">
              <a:buNone/>
            </a:pPr>
            <a:r>
              <a:rPr lang="en-US" sz="4400" dirty="0" smtClean="0"/>
              <a:t>-6 – 8</a:t>
            </a:r>
          </a:p>
          <a:p>
            <a:pPr marL="0" indent="0">
              <a:buNone/>
            </a:pPr>
            <a:r>
              <a:rPr lang="en-US" sz="4400" dirty="0" smtClean="0"/>
              <a:t>2 –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5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10 – (-5)</a:t>
            </a:r>
          </a:p>
          <a:p>
            <a:pPr marL="0" indent="0">
              <a:buNone/>
            </a:pPr>
            <a:r>
              <a:rPr lang="en-US" sz="4000" dirty="0" smtClean="0"/>
              <a:t>-10 – (-5)</a:t>
            </a:r>
          </a:p>
          <a:p>
            <a:pPr marL="0" indent="0">
              <a:buNone/>
            </a:pPr>
            <a:r>
              <a:rPr lang="en-US" sz="4000" dirty="0" smtClean="0"/>
              <a:t>10 – 5</a:t>
            </a:r>
          </a:p>
          <a:p>
            <a:pPr marL="0" indent="0">
              <a:buNone/>
            </a:pPr>
            <a:r>
              <a:rPr lang="en-US" sz="4000" dirty="0" smtClean="0"/>
              <a:t>-10 – 5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3</a:t>
            </a:r>
            <a:r>
              <a:rPr lang="en-US" sz="4000" dirty="0" smtClean="0"/>
              <a:t> – (-11)</a:t>
            </a:r>
          </a:p>
          <a:p>
            <a:pPr marL="0" indent="0">
              <a:buNone/>
            </a:pPr>
            <a:r>
              <a:rPr lang="en-US" sz="4000" dirty="0" smtClean="0"/>
              <a:t>-3 – (-11)</a:t>
            </a:r>
          </a:p>
          <a:p>
            <a:pPr marL="0" indent="0">
              <a:buNone/>
            </a:pPr>
            <a:r>
              <a:rPr lang="en-US" sz="4000" dirty="0"/>
              <a:t>3</a:t>
            </a:r>
            <a:r>
              <a:rPr lang="en-US" sz="4000" dirty="0" smtClean="0"/>
              <a:t> – 11</a:t>
            </a:r>
          </a:p>
          <a:p>
            <a:pPr marL="0" indent="0">
              <a:buNone/>
            </a:pPr>
            <a:r>
              <a:rPr lang="en-US" sz="4000" dirty="0" smtClean="0"/>
              <a:t>-3 – 11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using the ‘Adding the Opposite’ or Counters Method.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98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Counters Game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a partner will each have counters</a:t>
            </a:r>
          </a:p>
          <a:p>
            <a:pPr lvl="1"/>
            <a:r>
              <a:rPr lang="en-US" dirty="0" smtClean="0"/>
              <a:t>Remember </a:t>
            </a:r>
            <a:r>
              <a:rPr lang="en-US" b="1" dirty="0" smtClean="0"/>
              <a:t>white=positive</a:t>
            </a:r>
            <a:r>
              <a:rPr lang="en-US" dirty="0" smtClean="0"/>
              <a:t> and </a:t>
            </a:r>
            <a:r>
              <a:rPr lang="en-US" b="1" dirty="0" smtClean="0"/>
              <a:t>red=negative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 smtClean="0"/>
              <a:t>At the count of 3, each of you will grab a handful and drop them on the table</a:t>
            </a:r>
          </a:p>
          <a:p>
            <a:r>
              <a:rPr lang="en-US" dirty="0" smtClean="0"/>
              <a:t>You will count up all of the white and red counters and subtract </a:t>
            </a:r>
            <a:r>
              <a:rPr lang="en-US" i="1" dirty="0" smtClean="0">
                <a:solidFill>
                  <a:srgbClr val="FF0000"/>
                </a:solidFill>
              </a:rPr>
              <a:t>the red minus the white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first one to write the equation and solve it wins the 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the equation be?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50818" y="25146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667991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29400" y="2621973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84118" y="3699164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32385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200" y="22479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19400" y="25146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42709" y="4606639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86400" y="2867891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7309" y="4700157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44982" y="4675911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14800" y="27051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" y="30480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75164" y="5282047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22764" y="3134591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38300" y="4648201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red</a:t>
            </a:r>
          </a:p>
          <a:p>
            <a:r>
              <a:rPr lang="en-US" dirty="0" smtClean="0"/>
              <a:t>9 white</a:t>
            </a:r>
          </a:p>
          <a:p>
            <a:r>
              <a:rPr lang="en-US" dirty="0" smtClean="0"/>
              <a:t>So the equation is -7 – 9 = 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5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and solve</a:t>
            </a:r>
          </a:p>
          <a:p>
            <a:r>
              <a:rPr lang="en-US" dirty="0"/>
              <a:t>To play a game on a game board, Drew puts his game piece on START. On his first turn, he moves his game piece ahead 7 spaces. On his second turn, Drew moves his game piece back 4 spaces. How many spaces away from START is his game piece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and solve</a:t>
            </a:r>
          </a:p>
          <a:p>
            <a:r>
              <a:rPr lang="en-US" dirty="0"/>
              <a:t>Jack borrowed $25 from his Mom. He mowed the lawn and earned $15, which he then gave to his mom. How much does Jack owe his mom?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and solve</a:t>
            </a:r>
          </a:p>
          <a:p>
            <a:r>
              <a:rPr lang="en-US" dirty="0" smtClean="0"/>
              <a:t>Antarctica </a:t>
            </a:r>
            <a:r>
              <a:rPr lang="en-US" dirty="0"/>
              <a:t>has the lowest recorded temperature of – 189</a:t>
            </a:r>
            <a:r>
              <a:rPr lang="en-US" baseline="30000" dirty="0"/>
              <a:t>o</a:t>
            </a:r>
            <a:r>
              <a:rPr lang="en-US" dirty="0"/>
              <a:t>F. Iran has the highest recorded temperature at 159</a:t>
            </a:r>
            <a:r>
              <a:rPr lang="en-US" baseline="30000" dirty="0"/>
              <a:t>o</a:t>
            </a:r>
            <a:r>
              <a:rPr lang="en-US" dirty="0"/>
              <a:t>F. What is the difference in the highest and lowest temperatures in the world?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4525962"/>
          </a:xfrm>
        </p:spPr>
        <p:txBody>
          <a:bodyPr>
            <a:normAutofit/>
          </a:bodyPr>
          <a:lstStyle/>
          <a:p>
            <a:pPr algn="l"/>
            <a:r>
              <a:rPr lang="en-US" sz="5200" dirty="0" smtClean="0"/>
              <a:t>             Take out your: </a:t>
            </a:r>
            <a:br>
              <a:rPr lang="en-US" sz="5200" dirty="0" smtClean="0"/>
            </a:br>
            <a:r>
              <a:rPr lang="en-US" sz="5200" dirty="0" smtClean="0"/>
              <a:t>1) </a:t>
            </a:r>
            <a:r>
              <a:rPr lang="en-US" sz="5200" b="1" dirty="0" smtClean="0"/>
              <a:t>Syllabus</a:t>
            </a:r>
            <a:r>
              <a:rPr lang="en-US" sz="5200" dirty="0" smtClean="0"/>
              <a:t> (if you haven’t turned it in) </a:t>
            </a:r>
            <a:br>
              <a:rPr lang="en-US" sz="5200" dirty="0" smtClean="0"/>
            </a:br>
            <a:r>
              <a:rPr lang="en-US" sz="5200" dirty="0" smtClean="0"/>
              <a:t>2) </a:t>
            </a:r>
            <a:r>
              <a:rPr lang="en-US" sz="5200" b="1" dirty="0" smtClean="0"/>
              <a:t>Homework</a:t>
            </a:r>
            <a:r>
              <a:rPr lang="en-US" sz="5200" dirty="0" smtClean="0"/>
              <a:t>- Adding Integers 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30029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Calculate the following: </a:t>
            </a:r>
          </a:p>
          <a:p>
            <a:pPr marL="514350" indent="-514350">
              <a:buAutoNum type="arabicParenR"/>
            </a:pPr>
            <a:r>
              <a:rPr lang="en-US" dirty="0" smtClean="0"/>
              <a:t>    4 </a:t>
            </a:r>
            <a:r>
              <a:rPr lang="en-US" dirty="0"/>
              <a:t>+ (-9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 startAt="2"/>
            </a:pPr>
            <a:r>
              <a:rPr lang="en-US" dirty="0" smtClean="0"/>
              <a:t>   -</a:t>
            </a:r>
            <a:r>
              <a:rPr lang="en-US" dirty="0"/>
              <a:t>3 + (-9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smtClean="0"/>
              <a:t>    -</a:t>
            </a:r>
            <a:r>
              <a:rPr lang="en-US" dirty="0"/>
              <a:t>3 + 10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Integers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When the signs are </a:t>
            </a:r>
            <a:r>
              <a:rPr lang="en-US" b="1" u="sng" dirty="0" smtClean="0"/>
              <a:t>the same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Add the numbers and use the sign of the numbers</a:t>
            </a:r>
          </a:p>
          <a:p>
            <a:pPr lvl="1"/>
            <a:r>
              <a:rPr lang="en-US" dirty="0" smtClean="0"/>
              <a:t>Example:    -4 + (-3) = -7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4 + 3 = 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When the signs are </a:t>
            </a:r>
            <a:r>
              <a:rPr lang="en-US" sz="3200" b="1" u="sng" dirty="0" smtClean="0"/>
              <a:t>different</a:t>
            </a:r>
          </a:p>
          <a:p>
            <a:pPr lvl="1"/>
            <a:r>
              <a:rPr lang="en-US" dirty="0" smtClean="0"/>
              <a:t>Subtract the numbers and take the sign of the larger number</a:t>
            </a:r>
          </a:p>
          <a:p>
            <a:pPr lvl="1"/>
            <a:r>
              <a:rPr lang="en-US" dirty="0" smtClean="0"/>
              <a:t>Example:     -11 + 3 = -8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11 + (-3) = 8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707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</a:t>
            </a:r>
            <a:r>
              <a:rPr lang="en-US" dirty="0" smtClean="0"/>
              <a:t>Integers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Subtracting Integers</a:t>
            </a:r>
            <a:r>
              <a:rPr lang="en-US" dirty="0" smtClean="0"/>
              <a:t>- adding the opposite</a:t>
            </a:r>
          </a:p>
          <a:p>
            <a:pPr marL="457200" lvl="1" indent="0">
              <a:buNone/>
            </a:pPr>
            <a:r>
              <a:rPr lang="en-US" dirty="0" smtClean="0"/>
              <a:t>1. Keep the first number the same </a:t>
            </a:r>
          </a:p>
          <a:p>
            <a:pPr marL="457200" lvl="1" indent="0">
              <a:buNone/>
            </a:pPr>
            <a:r>
              <a:rPr lang="en-US" dirty="0" smtClean="0"/>
              <a:t>2. Switch the minus sign to a plus sign</a:t>
            </a:r>
          </a:p>
          <a:p>
            <a:pPr marL="457200" lvl="1" indent="0">
              <a:buNone/>
            </a:pPr>
            <a:r>
              <a:rPr lang="en-US" dirty="0" smtClean="0"/>
              <a:t>3. Switch the sign of the second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Subtracting Integers</a:t>
            </a:r>
            <a:r>
              <a:rPr lang="en-US" dirty="0" smtClean="0"/>
              <a:t>- adding the opposite</a:t>
            </a:r>
          </a:p>
          <a:p>
            <a:endParaRPr lang="en-US" dirty="0"/>
          </a:p>
          <a:p>
            <a:r>
              <a:rPr lang="en-US" dirty="0" smtClean="0"/>
              <a:t>Example 1:           </a:t>
            </a:r>
            <a:r>
              <a:rPr lang="en-US" sz="4000" dirty="0" smtClean="0"/>
              <a:t>-8 – 3 </a:t>
            </a:r>
          </a:p>
          <a:p>
            <a:pPr marL="457200" lvl="1" indent="0">
              <a:buNone/>
            </a:pPr>
            <a:r>
              <a:rPr lang="en-US" dirty="0" smtClean="0"/>
              <a:t>What am I subtracting? __</a:t>
            </a:r>
            <a:r>
              <a:rPr lang="en-US" u="sng" dirty="0" smtClean="0"/>
              <a:t>3__</a:t>
            </a:r>
          </a:p>
          <a:p>
            <a:pPr marL="457200" lvl="1" indent="0">
              <a:buNone/>
            </a:pPr>
            <a:r>
              <a:rPr lang="en-US" dirty="0" smtClean="0"/>
              <a:t>Is it positive or negative? </a:t>
            </a:r>
            <a:r>
              <a:rPr lang="en-US" i="1" u="sng" dirty="0" smtClean="0"/>
              <a:t>__positive__</a:t>
            </a:r>
          </a:p>
          <a:p>
            <a:pPr marL="457200" lvl="1" indent="0">
              <a:buNone/>
            </a:pPr>
            <a:r>
              <a:rPr lang="en-US" dirty="0" smtClean="0"/>
              <a:t>What should I add? __</a:t>
            </a:r>
            <a:r>
              <a:rPr lang="en-US" u="sng" dirty="0" smtClean="0"/>
              <a:t>a </a:t>
            </a:r>
            <a:r>
              <a:rPr lang="en-US" i="1" u="sng" dirty="0" smtClean="0"/>
              <a:t>negative </a:t>
            </a:r>
            <a:r>
              <a:rPr lang="en-US" u="sng" dirty="0" smtClean="0"/>
              <a:t>3</a:t>
            </a:r>
            <a:r>
              <a:rPr lang="en-US" dirty="0" smtClean="0"/>
              <a:t>____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So -8 + (-3) = ____</a:t>
            </a:r>
          </a:p>
        </p:txBody>
      </p:sp>
    </p:spTree>
    <p:extLst>
      <p:ext uri="{BB962C8B-B14F-4D97-AF65-F5344CB8AC3E}">
        <p14:creationId xmlns:p14="http://schemas.microsoft.com/office/powerpoint/2010/main" val="19650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          </a:t>
            </a:r>
            <a:r>
              <a:rPr lang="en-US" sz="4000" dirty="0" smtClean="0"/>
              <a:t>-8 – (-3) </a:t>
            </a:r>
          </a:p>
          <a:p>
            <a:pPr marL="457200" lvl="1" indent="0">
              <a:buNone/>
            </a:pPr>
            <a:r>
              <a:rPr lang="en-US" dirty="0" smtClean="0"/>
              <a:t>What am I subtracting? _</a:t>
            </a:r>
            <a:r>
              <a:rPr lang="en-US" u="sng" dirty="0" smtClean="0"/>
              <a:t> </a:t>
            </a:r>
            <a:r>
              <a:rPr lang="en-US" u="sng" dirty="0" smtClean="0"/>
              <a:t>-3</a:t>
            </a:r>
            <a:r>
              <a:rPr lang="en-US" dirty="0" smtClean="0"/>
              <a:t>__</a:t>
            </a:r>
          </a:p>
          <a:p>
            <a:pPr marL="457200" lvl="1" indent="0">
              <a:buNone/>
            </a:pPr>
            <a:r>
              <a:rPr lang="en-US" dirty="0" smtClean="0"/>
              <a:t>Is it positive or negative? </a:t>
            </a:r>
            <a:r>
              <a:rPr lang="en-US" i="1" dirty="0" smtClean="0"/>
              <a:t>__</a:t>
            </a:r>
            <a:r>
              <a:rPr lang="en-US" i="1" u="sng" dirty="0" smtClean="0"/>
              <a:t>negative</a:t>
            </a:r>
            <a:r>
              <a:rPr lang="en-US" i="1" dirty="0" smtClean="0"/>
              <a:t>__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What should I add? __</a:t>
            </a:r>
            <a:r>
              <a:rPr lang="en-US" u="sng" dirty="0" smtClean="0"/>
              <a:t>a </a:t>
            </a:r>
            <a:r>
              <a:rPr lang="en-US" i="1" u="sng" dirty="0" smtClean="0"/>
              <a:t>positive </a:t>
            </a:r>
            <a:r>
              <a:rPr lang="en-US" u="sng" dirty="0" smtClean="0"/>
              <a:t>3</a:t>
            </a:r>
            <a:r>
              <a:rPr lang="en-US" dirty="0" smtClean="0"/>
              <a:t>____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So -8 + 3 = 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8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partner, solve the following problems:</a:t>
            </a:r>
          </a:p>
          <a:p>
            <a:r>
              <a:rPr lang="en-US" dirty="0" smtClean="0"/>
              <a:t>Remember: Add the opposite!</a:t>
            </a:r>
          </a:p>
          <a:p>
            <a:pPr marL="0" indent="0">
              <a:buNone/>
            </a:pPr>
            <a:r>
              <a:rPr lang="en-US" dirty="0" smtClean="0"/>
              <a:t>       -</a:t>
            </a:r>
            <a:r>
              <a:rPr lang="en-US" b="1" dirty="0" smtClean="0"/>
              <a:t>10 – 4</a:t>
            </a:r>
          </a:p>
          <a:p>
            <a:pPr marL="0" indent="0">
              <a:buNone/>
            </a:pPr>
            <a:r>
              <a:rPr lang="en-US" b="1" dirty="0" smtClean="0"/>
              <a:t>        3 – (-9)</a:t>
            </a:r>
          </a:p>
          <a:p>
            <a:pPr marL="0" indent="0">
              <a:buNone/>
            </a:pPr>
            <a:r>
              <a:rPr lang="en-US" b="1" dirty="0" smtClean="0"/>
              <a:t>        -7 – (-3)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-5 – 2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2971800"/>
            <a:ext cx="4495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Ask yourself: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What am I subtracting?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Is that number positive or negative?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So what should I add?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Integers using counters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5 – (-3)</a:t>
            </a:r>
          </a:p>
          <a:p>
            <a:r>
              <a:rPr lang="en-US" dirty="0" smtClean="0"/>
              <a:t>Start with 5 white counters</a:t>
            </a:r>
          </a:p>
          <a:p>
            <a:r>
              <a:rPr lang="en-US" dirty="0" smtClean="0"/>
              <a:t>Then take away 3 red counters</a:t>
            </a:r>
          </a:p>
          <a:p>
            <a:r>
              <a:rPr lang="en-US" dirty="0" smtClean="0"/>
              <a:t>Problem! We don’t have any reds</a:t>
            </a:r>
          </a:p>
          <a:p>
            <a:r>
              <a:rPr lang="en-US" dirty="0" smtClean="0"/>
              <a:t>Add 3 “zero pairs” (red and white pairs) to get the reds                                        </a:t>
            </a:r>
            <a:r>
              <a:rPr lang="en-US" sz="4000" dirty="0" smtClean="0"/>
              <a:t>+</a:t>
            </a:r>
            <a:endParaRPr lang="en-US" dirty="0" smtClean="0"/>
          </a:p>
          <a:p>
            <a:r>
              <a:rPr lang="en-US" dirty="0" smtClean="0"/>
              <a:t>Then take away 3 reds</a:t>
            </a:r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575300" y="2286000"/>
            <a:ext cx="3479800" cy="533400"/>
            <a:chOff x="5575300" y="2286000"/>
            <a:chExt cx="3479800" cy="533400"/>
          </a:xfrm>
        </p:grpSpPr>
        <p:sp>
          <p:nvSpPr>
            <p:cNvPr id="8" name="Oval 7"/>
            <p:cNvSpPr/>
            <p:nvPr/>
          </p:nvSpPr>
          <p:spPr>
            <a:xfrm>
              <a:off x="6337300" y="22860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575300" y="22860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826829" y="22860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064829" y="22860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521700" y="22860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69457" y="4546271"/>
            <a:ext cx="5936343" cy="1084943"/>
            <a:chOff x="2369457" y="4546271"/>
            <a:chExt cx="5936343" cy="1084943"/>
          </a:xfrm>
        </p:grpSpPr>
        <p:sp>
          <p:nvSpPr>
            <p:cNvPr id="4" name="Oval 3"/>
            <p:cNvSpPr/>
            <p:nvPr/>
          </p:nvSpPr>
          <p:spPr>
            <a:xfrm>
              <a:off x="7024914" y="5097814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330043" y="5079671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696200" y="5079671"/>
              <a:ext cx="533400" cy="533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044871" y="454627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282871" y="454627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772400" y="454627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131457" y="456441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69457" y="456441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620986" y="456441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858986" y="456441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315857" y="456441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283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706</Words>
  <Application>Microsoft Office PowerPoint</Application>
  <PresentationFormat>On-screen Show (4:3)</PresentationFormat>
  <Paragraphs>107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Subtracting Integers</vt:lpstr>
      <vt:lpstr>             Take out your:  1) Syllabus (if you haven’t turned it in)  2) Homework- Adding Integers </vt:lpstr>
      <vt:lpstr>DO NOW</vt:lpstr>
      <vt:lpstr>Adding Integers Review</vt:lpstr>
      <vt:lpstr>Subtracting Integers Rules</vt:lpstr>
      <vt:lpstr>Subtracting Integers</vt:lpstr>
      <vt:lpstr>Subtracting Integers</vt:lpstr>
      <vt:lpstr>Partner Work</vt:lpstr>
      <vt:lpstr>Subtracting Integers using counters</vt:lpstr>
      <vt:lpstr>Subtracting Integers using counters</vt:lpstr>
      <vt:lpstr>Partner Work</vt:lpstr>
      <vt:lpstr>More Practice</vt:lpstr>
      <vt:lpstr>Counters Game</vt:lpstr>
      <vt:lpstr>Example</vt:lpstr>
      <vt:lpstr>Answer</vt:lpstr>
      <vt:lpstr>Application Problems</vt:lpstr>
      <vt:lpstr>Application Problems</vt:lpstr>
      <vt:lpstr>Application Problems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Subtracting Integers</dc:title>
  <dc:creator>Lindsey Linton</dc:creator>
  <cp:lastModifiedBy>Lindsey Linton</cp:lastModifiedBy>
  <cp:revision>16</cp:revision>
  <dcterms:created xsi:type="dcterms:W3CDTF">2014-08-02T17:28:44Z</dcterms:created>
  <dcterms:modified xsi:type="dcterms:W3CDTF">2014-08-04T18:23:00Z</dcterms:modified>
</cp:coreProperties>
</file>