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3AF0-AEBB-4434-90EC-4FB65CD8129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9711-A26B-421A-A72C-250C896A2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864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3AF0-AEBB-4434-90EC-4FB65CD8129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9711-A26B-421A-A72C-250C896A2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42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3AF0-AEBB-4434-90EC-4FB65CD8129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9711-A26B-421A-A72C-250C896A2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557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3AF0-AEBB-4434-90EC-4FB65CD8129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9711-A26B-421A-A72C-250C896A2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504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3AF0-AEBB-4434-90EC-4FB65CD8129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9711-A26B-421A-A72C-250C896A2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83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3AF0-AEBB-4434-90EC-4FB65CD8129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9711-A26B-421A-A72C-250C896A2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83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3AF0-AEBB-4434-90EC-4FB65CD8129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9711-A26B-421A-A72C-250C896A2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838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3AF0-AEBB-4434-90EC-4FB65CD8129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9711-A26B-421A-A72C-250C896A2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854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3AF0-AEBB-4434-90EC-4FB65CD8129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9711-A26B-421A-A72C-250C896A2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84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3AF0-AEBB-4434-90EC-4FB65CD8129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9711-A26B-421A-A72C-250C896A2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133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3AF0-AEBB-4434-90EC-4FB65CD8129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9711-A26B-421A-A72C-250C896A2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0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73AF0-AEBB-4434-90EC-4FB65CD8129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B9711-A26B-421A-A72C-250C896A2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06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Operations of Decimals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Linton</a:t>
            </a:r>
          </a:p>
          <a:p>
            <a:r>
              <a:rPr lang="en-US" dirty="0" smtClean="0"/>
              <a:t>8/21/14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7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</a:t>
            </a:r>
            <a:endParaRPr lang="en-US" dirty="0"/>
          </a:p>
        </p:txBody>
      </p:sp>
      <p:pic>
        <p:nvPicPr>
          <p:cNvPr id="2061" name="Picture 13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8308975" cy="385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609600" y="5486400"/>
            <a:ext cx="79552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57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Subtracting</a:t>
            </a:r>
            <a:endParaRPr lang="en-US" dirty="0"/>
          </a:p>
        </p:txBody>
      </p:sp>
      <p:pic>
        <p:nvPicPr>
          <p:cNvPr id="3085" name="Picture 13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8780462" cy="384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4038600" y="1752600"/>
            <a:ext cx="0" cy="3581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610600" y="1752600"/>
            <a:ext cx="0" cy="3581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065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Multiplying</a:t>
            </a:r>
            <a:endParaRPr lang="en-US" dirty="0"/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07912"/>
            <a:ext cx="8061487" cy="296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Straight Connector 11"/>
          <p:cNvCxnSpPr/>
          <p:nvPr/>
        </p:nvCxnSpPr>
        <p:spPr>
          <a:xfrm flipH="1">
            <a:off x="457201" y="4838700"/>
            <a:ext cx="7924799" cy="38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438400" y="2107912"/>
            <a:ext cx="0" cy="27498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428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Dividing</a:t>
            </a:r>
            <a:endParaRPr lang="en-US" dirty="0"/>
          </a:p>
        </p:txBody>
      </p:sp>
      <p:pic>
        <p:nvPicPr>
          <p:cNvPr id="5127" name="Picture 7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43" r="8453"/>
          <a:stretch/>
        </p:blipFill>
        <p:spPr bwMode="auto">
          <a:xfrm>
            <a:off x="533400" y="1600200"/>
            <a:ext cx="7924800" cy="2636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8305800" y="1600200"/>
            <a:ext cx="0" cy="2286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33400" y="3962400"/>
            <a:ext cx="7772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061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en-US" dirty="0" smtClean="0">
                <a:effectLst/>
              </a:rPr>
              <a:t> -2.006 + -3.4			</a:t>
            </a:r>
            <a:r>
              <a:rPr lang="en-US" dirty="0" smtClean="0"/>
              <a:t>4.  -1.05(0.004)</a:t>
            </a:r>
            <a:endParaRPr lang="en-US" dirty="0" smtClean="0">
              <a:effectLst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effectLst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2.  -0.05 – 0.412			</a:t>
            </a:r>
            <a:r>
              <a:rPr lang="en-US" dirty="0" smtClean="0">
                <a:effectLst/>
              </a:rPr>
              <a:t>5.  </a:t>
            </a:r>
            <a:r>
              <a:rPr lang="en-US" dirty="0" smtClean="0"/>
              <a:t>251.43 </a:t>
            </a:r>
            <a:r>
              <a:rPr lang="en-US" dirty="0" smtClean="0">
                <a:sym typeface="Symbol"/>
              </a:rPr>
              <a:t></a:t>
            </a:r>
            <a:r>
              <a:rPr lang="en-US" dirty="0" smtClean="0"/>
              <a:t> 0.3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effectLst/>
              </a:rPr>
              <a:t>3.  </a:t>
            </a:r>
            <a:r>
              <a:rPr lang="en-US" dirty="0" smtClean="0"/>
              <a:t>-</a:t>
            </a:r>
            <a:r>
              <a:rPr lang="en-US" dirty="0"/>
              <a:t>2.006 x -</a:t>
            </a:r>
            <a:r>
              <a:rPr lang="en-US" dirty="0" smtClean="0"/>
              <a:t>3.4			</a:t>
            </a:r>
            <a:r>
              <a:rPr lang="en-US" dirty="0" smtClean="0">
                <a:effectLst/>
              </a:rPr>
              <a:t>6.  </a:t>
            </a:r>
            <a:r>
              <a:rPr lang="en-US" dirty="0" smtClean="0"/>
              <a:t>-</a:t>
            </a:r>
            <a:r>
              <a:rPr lang="en-US" dirty="0"/>
              <a:t>0.248</a:t>
            </a:r>
            <a:r>
              <a:rPr lang="en-US" i="1" dirty="0"/>
              <a:t> 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</a:t>
            </a:r>
            <a:r>
              <a:rPr lang="en-US" dirty="0"/>
              <a:t> .016</a:t>
            </a:r>
            <a:endParaRPr lang="en-US" dirty="0" smtClean="0">
              <a:effectLst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 smtClean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33150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Scavenger Hunt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one problem in front of you</a:t>
            </a:r>
          </a:p>
          <a:p>
            <a:r>
              <a:rPr lang="en-US" dirty="0" smtClean="0"/>
              <a:t>In a group of about 4, solve the problem on a separate sheet of paper</a:t>
            </a:r>
          </a:p>
          <a:p>
            <a:r>
              <a:rPr lang="en-US" dirty="0" smtClean="0"/>
              <a:t>Find your answer somewhere in the room, which will lead you to another problem to solve.  </a:t>
            </a:r>
          </a:p>
          <a:p>
            <a:r>
              <a:rPr lang="en-US" dirty="0" smtClean="0"/>
              <a:t>The last answer you are looking for will say End! </a:t>
            </a:r>
            <a:r>
              <a:rPr lang="en-US" dirty="0"/>
              <a:t>o</a:t>
            </a:r>
            <a:r>
              <a:rPr lang="en-US" dirty="0" smtClean="0"/>
              <a:t>n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399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77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Operations of Decimals</vt:lpstr>
      <vt:lpstr>Adding</vt:lpstr>
      <vt:lpstr>Subtracting</vt:lpstr>
      <vt:lpstr>Multiplying</vt:lpstr>
      <vt:lpstr>Dividing</vt:lpstr>
      <vt:lpstr>Practice!</vt:lpstr>
      <vt:lpstr>Scavenger Hunt</vt:lpstr>
    </vt:vector>
  </TitlesOfParts>
  <Company>Wake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of Decimals</dc:title>
  <dc:creator>Lindsey Linton</dc:creator>
  <cp:lastModifiedBy>Lindsey Linton</cp:lastModifiedBy>
  <cp:revision>6</cp:revision>
  <dcterms:created xsi:type="dcterms:W3CDTF">2014-08-20T18:27:57Z</dcterms:created>
  <dcterms:modified xsi:type="dcterms:W3CDTF">2014-08-21T00:20:00Z</dcterms:modified>
</cp:coreProperties>
</file>