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27DDA7-AB50-4607-A83D-08626B27F22A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3B32F-4A0B-40EC-912B-61D55BB7B97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Integers and Absolute Value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smtClean="0"/>
              <a:t>Linton</a:t>
            </a:r>
          </a:p>
          <a:p>
            <a:r>
              <a:rPr lang="en-US" smtClean="0"/>
              <a:t>7/31/14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DO NOW (5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7959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Look at the two columns of numbers: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Based on these lists, define an integer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057400"/>
            <a:ext cx="281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Integers</a:t>
            </a:r>
          </a:p>
          <a:p>
            <a:r>
              <a:rPr lang="en-US" sz="3600" dirty="0" smtClean="0"/>
              <a:t>2</a:t>
            </a:r>
          </a:p>
          <a:p>
            <a:r>
              <a:rPr lang="en-US" sz="3600" dirty="0" smtClean="0"/>
              <a:t>-3</a:t>
            </a:r>
          </a:p>
          <a:p>
            <a:r>
              <a:rPr lang="en-US" sz="3600" dirty="0" smtClean="0"/>
              <a:t>190,000</a:t>
            </a:r>
          </a:p>
          <a:p>
            <a:r>
              <a:rPr lang="en-US" sz="3600" dirty="0" smtClean="0"/>
              <a:t>9</a:t>
            </a:r>
          </a:p>
          <a:p>
            <a:r>
              <a:rPr lang="en-US" sz="3600" dirty="0" smtClean="0"/>
              <a:t>-129</a:t>
            </a: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2057400"/>
            <a:ext cx="312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Not Integers</a:t>
            </a:r>
          </a:p>
          <a:p>
            <a:r>
              <a:rPr lang="en-US" sz="3600" dirty="0" smtClean="0"/>
              <a:t>3.1</a:t>
            </a:r>
          </a:p>
          <a:p>
            <a:r>
              <a:rPr lang="en-US" sz="3600" dirty="0" smtClean="0"/>
              <a:t>-9/2</a:t>
            </a:r>
          </a:p>
          <a:p>
            <a:r>
              <a:rPr lang="en-US" sz="3600" dirty="0" smtClean="0"/>
              <a:t>-1.9</a:t>
            </a:r>
          </a:p>
          <a:p>
            <a:r>
              <a:rPr lang="en-US" sz="3600" dirty="0" smtClean="0"/>
              <a:t>7/19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2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i="1" dirty="0"/>
              <a:t>Integer</a:t>
            </a:r>
            <a:r>
              <a:rPr lang="en-US" sz="4000" dirty="0"/>
              <a:t>= A whole number that can be positive or negative  </a:t>
            </a:r>
          </a:p>
          <a:p>
            <a:pPr lvl="1"/>
            <a:r>
              <a:rPr lang="en-US" sz="3600" dirty="0"/>
              <a:t>Example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in Our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How far the Yellowstone River falls could be represented by a _________ integer.</a:t>
            </a:r>
          </a:p>
          <a:p>
            <a:pPr marL="0" indent="0">
              <a:buNone/>
            </a:pPr>
            <a:r>
              <a:rPr lang="en-US" dirty="0"/>
              <a:t>2. How far the mist rises could be represented by a _________ integer.</a:t>
            </a:r>
          </a:p>
          <a:p>
            <a:pPr marL="0" indent="0">
              <a:buNone/>
            </a:pPr>
            <a:r>
              <a:rPr lang="en-US" dirty="0"/>
              <a:t>3. The height of the Sears Tower in Chicago could be represented by a </a:t>
            </a:r>
            <a:r>
              <a:rPr lang="en-US" dirty="0" smtClean="0"/>
              <a:t>________integer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The number of feet below Lake Michigan the base of the White Sox Stadium is </a:t>
            </a:r>
            <a:r>
              <a:rPr lang="en-US" dirty="0" smtClean="0"/>
              <a:t>dug could </a:t>
            </a:r>
            <a:r>
              <a:rPr lang="en-US" dirty="0"/>
              <a:t>be represented by a _________ integer.</a:t>
            </a:r>
          </a:p>
        </p:txBody>
      </p:sp>
    </p:spTree>
    <p:extLst>
      <p:ext uri="{BB962C8B-B14F-4D97-AF65-F5344CB8AC3E}">
        <p14:creationId xmlns:p14="http://schemas.microsoft.com/office/powerpoint/2010/main" val="36329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absolute value represented?</a:t>
            </a:r>
          </a:p>
          <a:p>
            <a:r>
              <a:rPr lang="en-US" dirty="0" smtClean="0"/>
              <a:t>Number line activity</a:t>
            </a:r>
            <a:endParaRPr lang="en-US" dirty="0"/>
          </a:p>
        </p:txBody>
      </p:sp>
      <p:pic>
        <p:nvPicPr>
          <p:cNvPr id="4" name="Picture 3" descr="http://www.mathatube.com/sitebuilder/images/number-line-600x27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66" r="3334" b="12915"/>
          <a:stretch/>
        </p:blipFill>
        <p:spPr bwMode="auto">
          <a:xfrm>
            <a:off x="304800" y="335280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462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Absolute value</a:t>
            </a:r>
            <a:r>
              <a:rPr lang="en-US" sz="4000" dirty="0" smtClean="0"/>
              <a:t>= The </a:t>
            </a:r>
            <a:r>
              <a:rPr lang="en-US" sz="4000" dirty="0"/>
              <a:t>distance a value is from zero</a:t>
            </a:r>
          </a:p>
          <a:p>
            <a:pPr lvl="1"/>
            <a:r>
              <a:rPr lang="en-US" sz="3600" dirty="0" smtClean="0"/>
              <a:t>Example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1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Additive Inverse= </a:t>
            </a:r>
            <a:r>
              <a:rPr lang="en-US" sz="4000" dirty="0"/>
              <a:t>Two numbers whose sum is </a:t>
            </a:r>
            <a:r>
              <a:rPr lang="en-US" sz="4000" dirty="0" smtClean="0"/>
              <a:t>zero </a:t>
            </a:r>
            <a:r>
              <a:rPr lang="en-US" sz="4000" dirty="0"/>
              <a:t>are additive inverses of one </a:t>
            </a:r>
            <a:r>
              <a:rPr lang="en-US" sz="4000" dirty="0" smtClean="0"/>
              <a:t>another.</a:t>
            </a:r>
          </a:p>
          <a:p>
            <a:pPr lvl="1"/>
            <a:r>
              <a:rPr lang="en-US" sz="4000" dirty="0" smtClean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1224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923</TotalTime>
  <Words>181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Integers and Absolute Value</vt:lpstr>
      <vt:lpstr>DO NOW (5 min)</vt:lpstr>
      <vt:lpstr>Definitions</vt:lpstr>
      <vt:lpstr>Integers in Our World</vt:lpstr>
      <vt:lpstr>Absolute Value</vt:lpstr>
      <vt:lpstr>Definitions</vt:lpstr>
      <vt:lpstr>Definitions</vt:lpstr>
      <vt:lpstr>Homework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Value</dc:title>
  <dc:creator>Lindsey Linton</dc:creator>
  <cp:lastModifiedBy>Lindsey Linton</cp:lastModifiedBy>
  <cp:revision>9</cp:revision>
  <dcterms:created xsi:type="dcterms:W3CDTF">2014-07-30T18:46:01Z</dcterms:created>
  <dcterms:modified xsi:type="dcterms:W3CDTF">2014-07-31T18:30:43Z</dcterms:modified>
</cp:coreProperties>
</file>