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58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4660"/>
  </p:normalViewPr>
  <p:slideViewPr>
    <p:cSldViewPr>
      <p:cViewPr varScale="1">
        <p:scale>
          <a:sx n="69" d="100"/>
          <a:sy n="6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0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5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3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8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1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5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4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0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5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accent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687C-DF90-4749-A9A4-8D59CCD6C0F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7AE7-99FC-4692-9118-5B3E5A829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1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0f-Ps0HscU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TchLeu_GNA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Integer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8/11/14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and subtract integers </a:t>
            </a:r>
          </a:p>
          <a:p>
            <a:r>
              <a:rPr lang="en-US" dirty="0" smtClean="0"/>
              <a:t>Model addition problems using a number line</a:t>
            </a:r>
          </a:p>
          <a:p>
            <a:r>
              <a:rPr lang="en-US" dirty="0" smtClean="0"/>
              <a:t>Write expressions and solve real world problems involving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Add Your Boat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u="sng" dirty="0" smtClean="0">
                <a:hlinkClick r:id="rId2"/>
              </a:rPr>
              <a:t>Song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Same signs add and keep</a:t>
            </a:r>
          </a:p>
          <a:p>
            <a:pPr marL="0" indent="0" algn="ctr">
              <a:buNone/>
            </a:pPr>
            <a:r>
              <a:rPr lang="en-US" sz="4000" dirty="0"/>
              <a:t>Different signs subtract,</a:t>
            </a:r>
          </a:p>
          <a:p>
            <a:pPr marL="0" indent="0" algn="ctr">
              <a:buNone/>
            </a:pPr>
            <a:r>
              <a:rPr lang="en-US" sz="4000" dirty="0"/>
              <a:t>Take the sign of the larger number</a:t>
            </a:r>
          </a:p>
          <a:p>
            <a:pPr marL="0" indent="0" algn="ctr">
              <a:buNone/>
            </a:pPr>
            <a:r>
              <a:rPr lang="en-US" sz="4000" dirty="0"/>
              <a:t>Then you’ll be exact</a:t>
            </a:r>
          </a:p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158288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0"/>
            <a:ext cx="158288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97378"/>
            <a:ext cx="158288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8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Subtract Your Boat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u="sng" dirty="0" smtClean="0">
                <a:hlinkClick r:id="rId2"/>
              </a:rPr>
              <a:t>Whole song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600" dirty="0" smtClean="0"/>
              <a:t>Same </a:t>
            </a:r>
            <a:r>
              <a:rPr lang="en-US" sz="3600" dirty="0"/>
              <a:t>signs add and keep</a:t>
            </a:r>
          </a:p>
          <a:p>
            <a:pPr marL="0" indent="0" algn="ctr">
              <a:buNone/>
            </a:pPr>
            <a:r>
              <a:rPr lang="en-US" sz="3600" dirty="0"/>
              <a:t>Different signs subtract,</a:t>
            </a:r>
          </a:p>
          <a:p>
            <a:pPr marL="0" indent="0" algn="ctr">
              <a:buNone/>
            </a:pPr>
            <a:r>
              <a:rPr lang="en-US" sz="3600" dirty="0"/>
              <a:t>Take the sign of the larger number</a:t>
            </a:r>
          </a:p>
          <a:p>
            <a:pPr marL="0" indent="0" algn="ctr">
              <a:buNone/>
            </a:pPr>
            <a:r>
              <a:rPr lang="en-US" sz="3600" dirty="0"/>
              <a:t>Then you’ll be </a:t>
            </a:r>
            <a:r>
              <a:rPr lang="en-US" sz="3600" dirty="0" smtClean="0"/>
              <a:t>exact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Change </a:t>
            </a:r>
            <a:r>
              <a:rPr lang="en-US" sz="3600" dirty="0"/>
              <a:t>the minus to a plus</a:t>
            </a:r>
          </a:p>
          <a:p>
            <a:pPr marL="0" indent="0" algn="ctr">
              <a:buNone/>
            </a:pPr>
            <a:r>
              <a:rPr lang="en-US" sz="3600" dirty="0"/>
              <a:t>Change the sign of the next</a:t>
            </a:r>
          </a:p>
          <a:p>
            <a:pPr marL="0" indent="0" algn="ctr">
              <a:buNone/>
            </a:pPr>
            <a:r>
              <a:rPr lang="en-US" sz="3600" dirty="0"/>
              <a:t>Then all you do is add them up</a:t>
            </a:r>
          </a:p>
          <a:p>
            <a:pPr marL="0" indent="0" algn="ctr">
              <a:buNone/>
            </a:pPr>
            <a:r>
              <a:rPr lang="en-US" sz="3600" dirty="0"/>
              <a:t>As if they were a </a:t>
            </a:r>
            <a:r>
              <a:rPr lang="en-US" sz="3600" dirty="0" smtClean="0"/>
              <a:t>plus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158288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95600"/>
            <a:ext cx="158288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88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from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taken the quiz and were here last week, you will take it now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Integer Review vs. Word Problem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number I’m looking for going to be positive or negative?</a:t>
            </a:r>
          </a:p>
          <a:p>
            <a:r>
              <a:rPr lang="en-US" dirty="0" smtClean="0"/>
              <a:t>Will the number be bigger or smaller than the original number?</a:t>
            </a:r>
          </a:p>
          <a:p>
            <a:r>
              <a:rPr lang="en-US" dirty="0" smtClean="0"/>
              <a:t>DOES MY ANSWER MAKE 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Anyone can do corrections;                   </a:t>
            </a:r>
            <a:r>
              <a:rPr lang="en-US" b="1" dirty="0" smtClean="0"/>
              <a:t>REQUIRED if you scored below a 77</a:t>
            </a:r>
          </a:p>
          <a:p>
            <a:r>
              <a:rPr lang="en-US" dirty="0" smtClean="0"/>
              <a:t>You have </a:t>
            </a:r>
            <a:r>
              <a:rPr lang="en-US" dirty="0" smtClean="0"/>
              <a:t>tonight </a:t>
            </a:r>
            <a:r>
              <a:rPr lang="en-US" dirty="0" smtClean="0"/>
              <a:t>to complete the quiz corrections</a:t>
            </a:r>
          </a:p>
          <a:p>
            <a:r>
              <a:rPr lang="en-US" dirty="0" smtClean="0"/>
              <a:t>You will get half of the points back you missed</a:t>
            </a:r>
          </a:p>
          <a:p>
            <a:r>
              <a:rPr lang="en-US" dirty="0" smtClean="0"/>
              <a:t>Be sure to follow the directions given on the corrections form </a:t>
            </a:r>
            <a:endParaRPr lang="en-US" dirty="0" smtClean="0"/>
          </a:p>
          <a:p>
            <a:r>
              <a:rPr lang="en-US" dirty="0" smtClean="0"/>
              <a:t>COME TOMORROW WITH 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210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Integer Review</vt:lpstr>
      <vt:lpstr>I CAN:</vt:lpstr>
      <vt:lpstr>Add Your Boat Song </vt:lpstr>
      <vt:lpstr>Subtract Your Boat  Whole song  </vt:lpstr>
      <vt:lpstr>Quiz from Thursday</vt:lpstr>
      <vt:lpstr>Word Problems</vt:lpstr>
      <vt:lpstr>Quiz Corrections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Review</dc:title>
  <dc:creator>Lindsey Linton</dc:creator>
  <cp:lastModifiedBy>Lindsey Linton</cp:lastModifiedBy>
  <cp:revision>10</cp:revision>
  <dcterms:created xsi:type="dcterms:W3CDTF">2014-08-10T02:08:00Z</dcterms:created>
  <dcterms:modified xsi:type="dcterms:W3CDTF">2014-08-10T21:24:59Z</dcterms:modified>
</cp:coreProperties>
</file>