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8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8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8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3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1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rgbClr val="FFC0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ADB5-813C-4C79-9C3B-AB80BAC644A0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DBF96-827D-464A-A231-24813C7C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4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Decimals to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8/20/14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the decimals in order from </a:t>
            </a:r>
            <a:r>
              <a:rPr lang="en-US" i="1" dirty="0" smtClean="0"/>
              <a:t>least to greatest</a:t>
            </a:r>
          </a:p>
          <a:p>
            <a:pPr marL="0" indent="0">
              <a:buNone/>
            </a:pPr>
            <a:r>
              <a:rPr lang="en-US" dirty="0" smtClean="0"/>
              <a:t>0.8		0.76		-0.14		-0.4		-2.1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 and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friends ordered a pizza.  One friend ate 3/8 of the pizza, the second ate 0.3, the third ate 1/4, and the last wanted to eat the rest later.  How much of the pizza was eaten? How much was left for him to 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 and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friends ordered a pizza.  One friend ate 3/8 of the pizza, the second ate 0.3, the third ate 1/4, and the last wanted to eat the rest later.  How much of the pizza was eaten? How much is left for him to eat?</a:t>
            </a:r>
          </a:p>
          <a:p>
            <a:pPr marL="0" indent="0">
              <a:buNone/>
            </a:pPr>
            <a:r>
              <a:rPr lang="en-US" dirty="0" smtClean="0"/>
              <a:t>3/8 +2/8 +3/10 </a:t>
            </a:r>
          </a:p>
          <a:p>
            <a:pPr marL="0" indent="0">
              <a:buNone/>
            </a:pPr>
            <a:r>
              <a:rPr lang="en-US" dirty="0" smtClean="0"/>
              <a:t>= 5/8 +3/10 </a:t>
            </a:r>
          </a:p>
          <a:p>
            <a:pPr marL="0" indent="0">
              <a:buNone/>
            </a:pPr>
            <a:r>
              <a:rPr lang="en-US" dirty="0" smtClean="0"/>
              <a:t>= 50/80 +24/80 </a:t>
            </a:r>
          </a:p>
          <a:p>
            <a:pPr marL="0" indent="0">
              <a:buNone/>
            </a:pPr>
            <a:r>
              <a:rPr lang="en-US" dirty="0" smtClean="0"/>
              <a:t>=74/80 = </a:t>
            </a:r>
            <a:r>
              <a:rPr lang="en-US" b="1" dirty="0" smtClean="0"/>
              <a:t>37/40 </a:t>
            </a:r>
            <a:r>
              <a:rPr lang="en-US" b="1" i="1" dirty="0" smtClean="0"/>
              <a:t>eaten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42164" y="3886200"/>
            <a:ext cx="3387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Pizza left:</a:t>
            </a:r>
          </a:p>
          <a:p>
            <a:r>
              <a:rPr lang="en-US" sz="2800" dirty="0" smtClean="0"/>
              <a:t>40/40 – 37/40 </a:t>
            </a:r>
            <a:r>
              <a:rPr lang="en-US" sz="2800" b="1" dirty="0" smtClean="0"/>
              <a:t>= 3/40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78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decimal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250</m:t>
                        </m:r>
                      </m:den>
                    </m:f>
                  </m:oMath>
                </a14:m>
                <a:r>
                  <a:rPr lang="en-US" dirty="0" smtClean="0"/>
                  <a:t> ?</a:t>
                </a:r>
              </a:p>
              <a:p>
                <a:pPr marL="971550" lvl="1" indent="-514350">
                  <a:buFont typeface="+mj-lt"/>
                  <a:buAutoNum type="alphaUcPeriod"/>
                </a:pPr>
                <a:r>
                  <a:rPr lang="en-US" dirty="0" smtClean="0"/>
                  <a:t>0.54</a:t>
                </a:r>
              </a:p>
              <a:p>
                <a:pPr marL="971550" lvl="1" indent="-514350">
                  <a:buFont typeface="+mj-lt"/>
                  <a:buAutoNum type="alphaUcPeriod"/>
                </a:pPr>
                <a:r>
                  <a:rPr lang="en-US" dirty="0" smtClean="0"/>
                  <a:t>0.49</a:t>
                </a:r>
              </a:p>
              <a:p>
                <a:pPr marL="971550" lvl="1" indent="-514350">
                  <a:buFont typeface="+mj-lt"/>
                  <a:buAutoNum type="alphaUcPeriod"/>
                </a:pPr>
                <a:r>
                  <a:rPr lang="en-US" dirty="0" smtClean="0"/>
                  <a:t>0.436</a:t>
                </a:r>
              </a:p>
              <a:p>
                <a:pPr marL="971550" lvl="1" indent="-514350">
                  <a:buFont typeface="+mj-lt"/>
                  <a:buAutoNum type="alphaUcPeriod"/>
                </a:pPr>
                <a:r>
                  <a:rPr lang="en-US" dirty="0" smtClean="0"/>
                  <a:t>0.432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52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from a decimal to a fraction:</a:t>
            </a:r>
          </a:p>
          <a:p>
            <a:pPr lvl="1"/>
            <a:r>
              <a:rPr lang="en-US" dirty="0" smtClean="0"/>
              <a:t>Read the decimal in proper terms</a:t>
            </a:r>
          </a:p>
          <a:p>
            <a:pPr lvl="2"/>
            <a:r>
              <a:rPr lang="en-US" sz="2800" dirty="0" smtClean="0"/>
              <a:t>0.9 is read as “nine tenths” and put those numbers as the numerator and denominator</a:t>
            </a:r>
          </a:p>
          <a:p>
            <a:pPr marL="1371600" lvl="3" indent="0">
              <a:buNone/>
            </a:pPr>
            <a:r>
              <a:rPr lang="en-US" sz="2800" dirty="0" smtClean="0"/>
              <a:t>			0.9 = 9/10</a:t>
            </a:r>
          </a:p>
          <a:p>
            <a:pPr lvl="2"/>
            <a:r>
              <a:rPr lang="en-US" sz="2800" dirty="0" smtClean="0"/>
              <a:t>0.15 is read as “fifteen one-</a:t>
            </a:r>
            <a:r>
              <a:rPr lang="en-US" sz="2800" dirty="0" err="1" smtClean="0"/>
              <a:t>hundreths</a:t>
            </a:r>
            <a:r>
              <a:rPr lang="en-US" sz="2800" dirty="0" smtClean="0"/>
              <a:t>”</a:t>
            </a:r>
            <a:endParaRPr lang="en-US" dirty="0" smtClean="0"/>
          </a:p>
          <a:p>
            <a:pPr marL="914400" lvl="2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0.15 = 15/100 = 3/20</a:t>
            </a:r>
          </a:p>
        </p:txBody>
      </p:sp>
    </p:spTree>
    <p:extLst>
      <p:ext uri="{BB962C8B-B14F-4D97-AF65-F5344CB8AC3E}">
        <p14:creationId xmlns:p14="http://schemas.microsoft.com/office/powerpoint/2010/main" val="19359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Decimals to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Decimals that have no numbers to the left of the decimal point (less than one) will be a regular fraction (numerator is smaller than the denominator)</a:t>
            </a:r>
          </a:p>
          <a:p>
            <a:pPr lvl="1"/>
            <a:r>
              <a:rPr lang="en-US" dirty="0" smtClean="0"/>
              <a:t>Ex) 0.33 = 33/100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Ex) 0.037 = 37/1000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Decimals to Fractions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Decimals that have a number to the left of the decimal point (greater than one) will be a mixed number or improper fraction</a:t>
                </a:r>
              </a:p>
              <a:p>
                <a:pPr lvl="1"/>
                <a:r>
                  <a:rPr lang="en-US" dirty="0" smtClean="0"/>
                  <a:t>Ex) 2.33 = 2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box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Ex) 1.037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7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NOTE: Negatives work the same way</a:t>
                </a:r>
              </a:p>
              <a:p>
                <a:r>
                  <a:rPr lang="en-US" dirty="0" smtClean="0"/>
                  <a:t>Ex) -0.7 = -7/10</a:t>
                </a:r>
              </a:p>
              <a:p>
                <a:r>
                  <a:rPr lang="en-US" dirty="0" smtClean="0"/>
                  <a:t>Ex. -5.90 = -5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following to fractions and SIMPLIFY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600" dirty="0" smtClean="0"/>
              <a:t>0.45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0.05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1.134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-0.003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greater?</a:t>
            </a:r>
          </a:p>
          <a:p>
            <a:pPr marL="0" indent="0">
              <a:buNone/>
            </a:pPr>
            <a:r>
              <a:rPr lang="en-US" sz="4000" dirty="0" smtClean="0"/>
              <a:t>0.45 or 0.315</a:t>
            </a:r>
          </a:p>
          <a:p>
            <a:pPr marL="0" indent="0">
              <a:buNone/>
            </a:pPr>
            <a:r>
              <a:rPr lang="en-US" sz="4000" dirty="0" smtClean="0"/>
              <a:t>0.50 or 0.05</a:t>
            </a:r>
          </a:p>
          <a:p>
            <a:pPr marL="0" indent="0">
              <a:buNone/>
            </a:pPr>
            <a:r>
              <a:rPr lang="en-US" sz="4000" dirty="0" smtClean="0"/>
              <a:t>-0.73 or -0.42</a:t>
            </a:r>
          </a:p>
          <a:p>
            <a:pPr marL="0" indent="0">
              <a:buNone/>
            </a:pPr>
            <a:r>
              <a:rPr lang="en-US" sz="4000" dirty="0" smtClean="0"/>
              <a:t>0.60 or 0.062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the decimals on a number line</a:t>
            </a:r>
          </a:p>
          <a:p>
            <a:pPr marL="0" indent="0">
              <a:buNone/>
            </a:pPr>
            <a:r>
              <a:rPr lang="en-US" sz="4000" dirty="0" smtClean="0"/>
              <a:t>0.45 	0.315</a:t>
            </a:r>
            <a:r>
              <a:rPr lang="en-US" sz="4000" dirty="0"/>
              <a:t>	</a:t>
            </a:r>
            <a:r>
              <a:rPr lang="en-US" sz="4000" dirty="0" smtClean="0"/>
              <a:t>0.50 	0.05</a:t>
            </a:r>
          </a:p>
          <a:p>
            <a:pPr marL="0" indent="0">
              <a:buNone/>
            </a:pPr>
            <a:r>
              <a:rPr lang="en-US" sz="4000" dirty="0" smtClean="0"/>
              <a:t>-0.73 	-0.42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s256376672.websitehome.co.uk/KS_3_Year_8/Y8_KS_3_files/Y8_08_9_Pos_Neg_numbers/1_number_l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0" r="29458" b="61076"/>
          <a:stretch/>
        </p:blipFill>
        <p:spPr bwMode="auto">
          <a:xfrm>
            <a:off x="457199" y="4495800"/>
            <a:ext cx="7750629" cy="136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199164" y="4800600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32464" y="4783116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65864" y="4788477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4819650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4819650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3600" y="4819650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4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365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Decimals to Fractions</vt:lpstr>
      <vt:lpstr>DO NOW</vt:lpstr>
      <vt:lpstr>How to?</vt:lpstr>
      <vt:lpstr>Converting Decimals to Fractions</vt:lpstr>
      <vt:lpstr>Converting Decimals to Fractions</vt:lpstr>
      <vt:lpstr>Negatives</vt:lpstr>
      <vt:lpstr>Practice</vt:lpstr>
      <vt:lpstr>Comparing Decimals</vt:lpstr>
      <vt:lpstr>Plotting Decimals</vt:lpstr>
      <vt:lpstr>Ordering Decimals</vt:lpstr>
      <vt:lpstr>Decimals and Fractions</vt:lpstr>
      <vt:lpstr>Decimals and Fractions</vt:lpstr>
      <vt:lpstr>PowerPoint Presentation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Decimals to Fractions</dc:title>
  <dc:creator>Lindsey Linton</dc:creator>
  <cp:lastModifiedBy>Lindsey Linton</cp:lastModifiedBy>
  <cp:revision>10</cp:revision>
  <dcterms:created xsi:type="dcterms:W3CDTF">2014-08-20T02:23:50Z</dcterms:created>
  <dcterms:modified xsi:type="dcterms:W3CDTF">2014-08-20T18:25:13Z</dcterms:modified>
</cp:coreProperties>
</file>