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9" r:id="rId5"/>
    <p:sldId id="257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9372-46C3-4544-99E4-72112C16D808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798FE-B03E-4E24-931E-335C05C5E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68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9372-46C3-4544-99E4-72112C16D808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798FE-B03E-4E24-931E-335C05C5E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8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9372-46C3-4544-99E4-72112C16D808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798FE-B03E-4E24-931E-335C05C5E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9372-46C3-4544-99E4-72112C16D808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798FE-B03E-4E24-931E-335C05C5E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9372-46C3-4544-99E4-72112C16D808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798FE-B03E-4E24-931E-335C05C5E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22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9372-46C3-4544-99E4-72112C16D808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798FE-B03E-4E24-931E-335C05C5E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14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9372-46C3-4544-99E4-72112C16D808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798FE-B03E-4E24-931E-335C05C5E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4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9372-46C3-4544-99E4-72112C16D808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798FE-B03E-4E24-931E-335C05C5E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01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9372-46C3-4544-99E4-72112C16D808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798FE-B03E-4E24-931E-335C05C5E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55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9372-46C3-4544-99E4-72112C16D808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798FE-B03E-4E24-931E-335C05C5E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72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9372-46C3-4544-99E4-72112C16D808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798FE-B03E-4E24-931E-335C05C5E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71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09372-46C3-4544-99E4-72112C16D808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798FE-B03E-4E24-931E-335C05C5E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70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Converting Fractions to Decimals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Linton</a:t>
            </a:r>
          </a:p>
          <a:p>
            <a:r>
              <a:rPr lang="en-US" dirty="0" smtClean="0"/>
              <a:t>8/19/14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75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Decimals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When converted, fractions can be</a:t>
                </a:r>
              </a:p>
              <a:p>
                <a:pPr lvl="1"/>
                <a:r>
                  <a:rPr lang="en-US" u="sng" dirty="0" smtClean="0"/>
                  <a:t>Terminating</a:t>
                </a:r>
                <a:r>
                  <a:rPr lang="en-US" dirty="0" smtClean="0"/>
                  <a:t> decimals</a:t>
                </a:r>
              </a:p>
              <a:p>
                <a:pPr marL="457200" lvl="1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Example:   3/5 = .6</a:t>
                </a:r>
              </a:p>
              <a:p>
                <a:pPr lvl="1"/>
                <a:r>
                  <a:rPr lang="en-US" u="sng" dirty="0" smtClean="0"/>
                  <a:t>Repeating</a:t>
                </a:r>
                <a:r>
                  <a:rPr lang="en-US" dirty="0" smtClean="0"/>
                  <a:t> decimals</a:t>
                </a:r>
              </a:p>
              <a:p>
                <a:pPr marL="457200" lvl="1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Example:    1/3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.33</m:t>
                        </m:r>
                      </m:e>
                    </m:acc>
                  </m:oMath>
                </a14:m>
                <a:r>
                  <a:rPr lang="en-US" dirty="0" smtClean="0"/>
                  <a:t>      5/6 =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.8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33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812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converting…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Be sure to look for:</a:t>
                </a:r>
              </a:p>
              <a:p>
                <a:pPr lvl="1"/>
                <a:r>
                  <a:rPr lang="en-US" dirty="0" smtClean="0"/>
                  <a:t>Multiples of 100</a:t>
                </a:r>
              </a:p>
              <a:p>
                <a:pPr lvl="2"/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20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25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=.25</m:t>
                    </m:r>
                  </m:oMath>
                </a14:m>
                <a:endParaRPr lang="en-US" sz="2800" dirty="0" smtClean="0"/>
              </a:p>
              <a:p>
                <a:pPr lvl="1"/>
                <a:r>
                  <a:rPr lang="en-US" dirty="0" smtClean="0"/>
                  <a:t>Fractions that can be simplified</a:t>
                </a:r>
              </a:p>
              <a:p>
                <a:pPr lvl="2"/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  <m:r>
                          <a:rPr lang="en-US" sz="32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30</m:t>
                        </m:r>
                      </m:den>
                    </m:f>
                  </m:oMath>
                </a14:m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=.5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5165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3/4 					2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i="1" smtClean="0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8</m:t>
                            </m:r>
                          </m:den>
                        </m:f>
                      </m:e>
                    </m:box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9/10	 				12/18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3/8     				3/11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430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3/4 	=     .75			2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i="1" smtClean="0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8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 </a:t>
                </a:r>
                <a:r>
                  <a:rPr lang="en-US" dirty="0" smtClean="0"/>
                  <a:t>   =      2.125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9/10	 =    .90			12/18     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.66</m:t>
                        </m:r>
                      </m:e>
                    </m:acc>
                  </m:oMath>
                </a14:m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3/8     =     .375			3/11      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.27</m:t>
                        </m:r>
                      </m:e>
                    </m:acc>
                  </m:oMath>
                </a14:m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292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 Question quiz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Turn the following fractions into decimals:</a:t>
                </a:r>
              </a:p>
              <a:p>
                <a:pPr marL="457200" lvl="1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4400" b="0" i="1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en-US" sz="4400" dirty="0" smtClean="0"/>
              </a:p>
              <a:p>
                <a:pPr marL="457200" lvl="1" indent="0">
                  <a:buNone/>
                </a:pPr>
                <a:endParaRPr lang="en-US" sz="1800" dirty="0"/>
              </a:p>
              <a:p>
                <a:pPr marL="457200" lvl="1" indent="0">
                  <a:buNone/>
                </a:pPr>
                <a:r>
                  <a:rPr lang="en-US" sz="4400" dirty="0" smtClean="0"/>
                  <a:t>	</a:t>
                </a:r>
                <a:r>
                  <a:rPr lang="en-US" sz="4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400" b="0" i="1" smtClean="0">
                            <a:latin typeface="Cambria Math"/>
                          </a:rPr>
                          <m:t>25</m:t>
                        </m:r>
                      </m:den>
                    </m:f>
                  </m:oMath>
                </a14:m>
                <a:endParaRPr lang="en-US" sz="4400" dirty="0" smtClean="0"/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8922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1971</TotalTime>
  <Words>75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Converting Fractions to Decimals</vt:lpstr>
      <vt:lpstr>Types of Decimals</vt:lpstr>
      <vt:lpstr>When converting…</vt:lpstr>
      <vt:lpstr>How to:</vt:lpstr>
      <vt:lpstr>How to:</vt:lpstr>
      <vt:lpstr>2 Question quiz</vt:lpstr>
    </vt:vector>
  </TitlesOfParts>
  <Company>Wake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Converting Decimals to Fractions</dc:title>
  <dc:creator>Lindsey Linton</dc:creator>
  <cp:lastModifiedBy>Lindsey Linton</cp:lastModifiedBy>
  <cp:revision>9</cp:revision>
  <dcterms:created xsi:type="dcterms:W3CDTF">2014-08-16T21:39:36Z</dcterms:created>
  <dcterms:modified xsi:type="dcterms:W3CDTF">2014-08-18T19:54:10Z</dcterms:modified>
</cp:coreProperties>
</file>