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64" r:id="rId5"/>
    <p:sldId id="266" r:id="rId6"/>
    <p:sldId id="265" r:id="rId7"/>
    <p:sldId id="258" r:id="rId8"/>
    <p:sldId id="259" r:id="rId9"/>
    <p:sldId id="260" r:id="rId10"/>
    <p:sldId id="261" r:id="rId11"/>
    <p:sldId id="262" r:id="rId12"/>
    <p:sldId id="263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6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2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8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9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556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6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01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8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75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2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64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660C49-527F-44DD-889A-95ED27144CB6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8CBF7-6351-43BC-B417-9474E98518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19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Adding Integers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Ms. Linton</a:t>
            </a:r>
          </a:p>
          <a:p>
            <a:r>
              <a:rPr lang="en-US" dirty="0" smtClean="0"/>
              <a:t>8/1/14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7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Using your number line, solve</a:t>
            </a:r>
            <a:r>
              <a:rPr lang="en-US" sz="3200" dirty="0" smtClean="0"/>
              <a:t> o</a:t>
            </a:r>
            <a:r>
              <a:rPr lang="en-US" sz="3200" dirty="0" smtClean="0"/>
              <a:t>n your own</a:t>
            </a:r>
            <a:r>
              <a:rPr lang="en-US" dirty="0" smtClean="0"/>
              <a:t>:</a:t>
            </a:r>
          </a:p>
          <a:p>
            <a:pPr marL="0" lvl="1" indent="0" algn="ctr">
              <a:buNone/>
            </a:pPr>
            <a:r>
              <a:rPr lang="en-US" sz="5200" dirty="0">
                <a:solidFill>
                  <a:prstClr val="black"/>
                </a:solidFill>
              </a:rPr>
              <a:t>6 + </a:t>
            </a:r>
            <a:r>
              <a:rPr lang="en-US" sz="5200" dirty="0" smtClean="0">
                <a:solidFill>
                  <a:prstClr val="black"/>
                </a:solidFill>
              </a:rPr>
              <a:t>-</a:t>
            </a:r>
            <a:r>
              <a:rPr lang="en-US" sz="5200" dirty="0">
                <a:solidFill>
                  <a:prstClr val="black"/>
                </a:solidFill>
              </a:rPr>
              <a:t>8</a:t>
            </a:r>
            <a:endParaRPr lang="en-US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Where do you start?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Which way do you face?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Which direction do you move?</a:t>
            </a:r>
            <a:endParaRPr lang="en-US" dirty="0" smtClean="0"/>
          </a:p>
          <a:p>
            <a:pPr marL="0" lvl="1" indent="0">
              <a:buNone/>
            </a:pPr>
            <a:r>
              <a:rPr lang="en-US" sz="4800" dirty="0" smtClean="0"/>
              <a:t>                        </a:t>
            </a:r>
            <a:endParaRPr lang="en-US" sz="5200" dirty="0" smtClean="0"/>
          </a:p>
        </p:txBody>
      </p:sp>
    </p:spTree>
    <p:extLst>
      <p:ext uri="{BB962C8B-B14F-4D97-AF65-F5344CB8AC3E}">
        <p14:creationId xmlns:p14="http://schemas.microsoft.com/office/powerpoint/2010/main" val="20409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 partner, solve the following problems: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9600" y="2482334"/>
            <a:ext cx="2438400" cy="269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2329934"/>
            <a:ext cx="2438400" cy="269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2478961"/>
            <a:ext cx="243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7+(-9)=</a:t>
            </a:r>
          </a:p>
          <a:p>
            <a:r>
              <a:rPr lang="en-US" sz="3200" dirty="0" smtClean="0"/>
              <a:t>-7+9=</a:t>
            </a:r>
          </a:p>
          <a:p>
            <a:r>
              <a:rPr lang="en-US" sz="3200" dirty="0" smtClean="0"/>
              <a:t>-7+(-9)=</a:t>
            </a:r>
          </a:p>
          <a:p>
            <a:r>
              <a:rPr lang="en-US" sz="3200" dirty="0" smtClean="0"/>
              <a:t>7+9=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2478962"/>
            <a:ext cx="243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-5+4=</a:t>
            </a:r>
          </a:p>
          <a:p>
            <a:r>
              <a:rPr lang="en-US" sz="3200" dirty="0" smtClean="0"/>
              <a:t>5+(-4)=</a:t>
            </a:r>
          </a:p>
          <a:p>
            <a:r>
              <a:rPr lang="en-US" sz="3200" dirty="0" smtClean="0"/>
              <a:t>5+4=</a:t>
            </a:r>
          </a:p>
          <a:p>
            <a:r>
              <a:rPr lang="en-US" sz="3200" dirty="0" smtClean="0"/>
              <a:t>-5+(-4)=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54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Adding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notice any patterns when adding integers?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3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Handful of Counters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a partner each grab some counters</a:t>
            </a:r>
          </a:p>
          <a:p>
            <a:r>
              <a:rPr lang="en-US" dirty="0" smtClean="0"/>
              <a:t>At the count of 3, drop all of them on the table in front of you</a:t>
            </a:r>
          </a:p>
          <a:p>
            <a:r>
              <a:rPr lang="en-US" dirty="0" smtClean="0"/>
              <a:t>The first person to determine the expression and solve it </a:t>
            </a:r>
            <a:r>
              <a:rPr lang="en-US" i="1" dirty="0" smtClean="0"/>
              <a:t>correctly</a:t>
            </a:r>
            <a:r>
              <a:rPr lang="en-US" dirty="0" smtClean="0"/>
              <a:t> wins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1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44962"/>
          </a:xfrm>
        </p:spPr>
        <p:txBody>
          <a:bodyPr>
            <a:normAutofit/>
          </a:bodyPr>
          <a:lstStyle/>
          <a:p>
            <a:r>
              <a:rPr lang="en-US" dirty="0" smtClean="0"/>
              <a:t>Take out your fractions/decimals review and HW from last night if you have not already turned them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392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6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What is the additive inverse of 3?</a:t>
            </a:r>
          </a:p>
          <a:p>
            <a:r>
              <a:rPr lang="en-US" sz="4400" dirty="0" smtClean="0"/>
              <a:t>Find | 7 |</a:t>
            </a:r>
          </a:p>
          <a:p>
            <a:r>
              <a:rPr lang="en-US" sz="4400" dirty="0" smtClean="0"/>
              <a:t>Solve 3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-(2+5)+8÷4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23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Integers: Method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are adding integers, what kinds of numbers are we adding?</a:t>
            </a:r>
          </a:p>
          <a:p>
            <a:endParaRPr lang="en-US" dirty="0"/>
          </a:p>
          <a:p>
            <a:r>
              <a:rPr lang="en-US" dirty="0" smtClean="0"/>
              <a:t>Using Counters</a:t>
            </a:r>
          </a:p>
          <a:p>
            <a:pPr lvl="1"/>
            <a:r>
              <a:rPr lang="en-US" dirty="0" smtClean="0"/>
              <a:t>White is positive</a:t>
            </a:r>
          </a:p>
          <a:p>
            <a:pPr lvl="1"/>
            <a:r>
              <a:rPr lang="en-US" dirty="0" smtClean="0"/>
              <a:t>Red is negative</a:t>
            </a:r>
          </a:p>
          <a:p>
            <a:pPr lvl="1"/>
            <a:r>
              <a:rPr lang="en-US" dirty="0" smtClean="0"/>
              <a:t>White + Red = zero (they cancel out)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7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6+(-4)</a:t>
            </a:r>
          </a:p>
          <a:p>
            <a:pPr lvl="1"/>
            <a:r>
              <a:rPr lang="en-US" dirty="0" smtClean="0"/>
              <a:t>Turn 6 counters to the white side</a:t>
            </a:r>
          </a:p>
          <a:p>
            <a:pPr lvl="1"/>
            <a:r>
              <a:rPr lang="en-US" dirty="0" smtClean="0"/>
              <a:t>Turn 4 counters to the red side</a:t>
            </a:r>
          </a:p>
          <a:p>
            <a:pPr lvl="1"/>
            <a:r>
              <a:rPr lang="en-US" dirty="0" smtClean="0"/>
              <a:t>Line up pairs of red and white counters to cancel them out</a:t>
            </a:r>
          </a:p>
          <a:p>
            <a:pPr lvl="1"/>
            <a:r>
              <a:rPr lang="en-US" dirty="0" smtClean="0"/>
              <a:t>The counters left without a pair are the answer</a:t>
            </a:r>
          </a:p>
          <a:p>
            <a:r>
              <a:rPr lang="en-US" dirty="0" smtClean="0"/>
              <a:t>Solve -12+9</a:t>
            </a:r>
          </a:p>
        </p:txBody>
      </p:sp>
    </p:spTree>
    <p:extLst>
      <p:ext uri="{BB962C8B-B14F-4D97-AF65-F5344CB8AC3E}">
        <p14:creationId xmlns:p14="http://schemas.microsoft.com/office/powerpoint/2010/main" val="275433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a partner, solve the following and record your answers using counters:</a:t>
            </a:r>
          </a:p>
          <a:p>
            <a:pPr marL="0" indent="0" algn="ctr">
              <a:buNone/>
            </a:pPr>
            <a:r>
              <a:rPr lang="en-US" sz="3600" dirty="0" smtClean="0"/>
              <a:t>7+(-9)</a:t>
            </a:r>
          </a:p>
          <a:p>
            <a:pPr marL="0" indent="0" algn="ctr">
              <a:buNone/>
            </a:pPr>
            <a:r>
              <a:rPr lang="en-US" sz="3600" dirty="0" smtClean="0"/>
              <a:t>-8+(-3)</a:t>
            </a:r>
          </a:p>
          <a:p>
            <a:pPr marL="0" indent="0" algn="ctr">
              <a:buNone/>
            </a:pPr>
            <a:r>
              <a:rPr lang="en-US" sz="3600" dirty="0" smtClean="0"/>
              <a:t>-2+11</a:t>
            </a:r>
          </a:p>
          <a:p>
            <a:pPr marL="0" indent="0" algn="ctr">
              <a:buNone/>
            </a:pPr>
            <a:r>
              <a:rPr lang="en-US" sz="3600" dirty="0" smtClean="0"/>
              <a:t>21+(-17)</a:t>
            </a:r>
          </a:p>
          <a:p>
            <a:pPr marL="0" indent="0" algn="ctr">
              <a:buNone/>
            </a:pPr>
            <a:r>
              <a:rPr lang="en-US" sz="3600" dirty="0" smtClean="0"/>
              <a:t>-16+16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453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Integers: Method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 a number line like this one on your paper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http://old.mathleague.com/help/integers/IMG00002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0141"/>
          <a:stretch/>
        </p:blipFill>
        <p:spPr bwMode="auto">
          <a:xfrm>
            <a:off x="381000" y="2978726"/>
            <a:ext cx="8382000" cy="1212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106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Using your number line, solve:</a:t>
            </a:r>
          </a:p>
          <a:p>
            <a:pPr marL="0" lvl="1" indent="0">
              <a:buNone/>
            </a:pPr>
            <a:r>
              <a:rPr lang="en-US" sz="4800" dirty="0" smtClean="0"/>
              <a:t>                        </a:t>
            </a:r>
            <a:r>
              <a:rPr lang="en-US" sz="5200" dirty="0" smtClean="0"/>
              <a:t>-5 + 7</a:t>
            </a:r>
            <a:endParaRPr lang="en-US" sz="5200" dirty="0" smtClean="0"/>
          </a:p>
          <a:p>
            <a:r>
              <a:rPr lang="en-US" dirty="0" smtClean="0"/>
              <a:t>How to solve:</a:t>
            </a:r>
          </a:p>
          <a:p>
            <a:pPr lvl="1"/>
            <a:r>
              <a:rPr lang="en-US" dirty="0" smtClean="0"/>
              <a:t>Start at the first number</a:t>
            </a:r>
          </a:p>
          <a:p>
            <a:pPr lvl="1"/>
            <a:r>
              <a:rPr lang="en-US" dirty="0" smtClean="0"/>
              <a:t>Be positive! Face the positive numbers</a:t>
            </a:r>
          </a:p>
          <a:p>
            <a:pPr lvl="1"/>
            <a:r>
              <a:rPr lang="en-US" dirty="0"/>
              <a:t>The addition sign says to stay facing the same direction, </a:t>
            </a:r>
            <a:endParaRPr lang="en-US" dirty="0" smtClean="0"/>
          </a:p>
          <a:p>
            <a:pPr lvl="1"/>
            <a:r>
              <a:rPr lang="en-US" dirty="0" smtClean="0"/>
              <a:t>Walk 7 </a:t>
            </a:r>
            <a:r>
              <a:rPr lang="en-US" dirty="0"/>
              <a:t>steps in the direction you are </a:t>
            </a:r>
            <a:r>
              <a:rPr lang="en-US" dirty="0" smtClean="0"/>
              <a:t>facing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328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Using your number line, solve:</a:t>
            </a:r>
          </a:p>
          <a:p>
            <a:pPr marL="0" lvl="1" indent="0">
              <a:buNone/>
            </a:pPr>
            <a:r>
              <a:rPr lang="en-US" sz="4800" dirty="0" smtClean="0"/>
              <a:t>                        -</a:t>
            </a:r>
            <a:r>
              <a:rPr lang="en-US" sz="5200" dirty="0" smtClean="0"/>
              <a:t>3</a:t>
            </a:r>
            <a:r>
              <a:rPr lang="en-US" sz="5200" dirty="0" smtClean="0"/>
              <a:t> + -7</a:t>
            </a:r>
            <a:endParaRPr lang="en-US" dirty="0" smtClean="0"/>
          </a:p>
          <a:p>
            <a:pPr lvl="0"/>
            <a:r>
              <a:rPr lang="en-US" dirty="0" smtClean="0"/>
              <a:t>Start </a:t>
            </a:r>
            <a:r>
              <a:rPr lang="en-US" dirty="0"/>
              <a:t>on </a:t>
            </a:r>
            <a:r>
              <a:rPr lang="en-US" dirty="0" smtClean="0"/>
              <a:t>-3 </a:t>
            </a:r>
            <a:r>
              <a:rPr lang="en-US" dirty="0"/>
              <a:t>on the number line.</a:t>
            </a:r>
          </a:p>
          <a:p>
            <a:pPr lvl="0"/>
            <a:r>
              <a:rPr lang="en-US" dirty="0"/>
              <a:t>Be positive!  Face toward the positive numbers.</a:t>
            </a:r>
          </a:p>
          <a:p>
            <a:pPr lvl="0"/>
            <a:r>
              <a:rPr lang="en-US" dirty="0"/>
              <a:t>The addition sign says to stay facing the same direction, but the negative sign </a:t>
            </a:r>
            <a:r>
              <a:rPr lang="en-US" dirty="0" smtClean="0"/>
              <a:t>(-7) </a:t>
            </a:r>
            <a:r>
              <a:rPr lang="en-US" dirty="0"/>
              <a:t>says to turn the opposite direction.</a:t>
            </a:r>
          </a:p>
          <a:p>
            <a:pPr lvl="0"/>
            <a:r>
              <a:rPr lang="en-US" dirty="0"/>
              <a:t>Walk 3 steps in the direction you are </a:t>
            </a:r>
            <a:r>
              <a:rPr lang="en-US" dirty="0" smtClean="0"/>
              <a:t>now facing</a:t>
            </a:r>
            <a:r>
              <a:rPr lang="en-US" dirty="0"/>
              <a:t>, because the absolute value of   </a:t>
            </a:r>
            <a:r>
              <a:rPr lang="en-US" dirty="0" smtClean="0"/>
              <a:t>-7 </a:t>
            </a:r>
            <a:r>
              <a:rPr lang="en-US" dirty="0"/>
              <a:t>is </a:t>
            </a:r>
            <a:r>
              <a:rPr lang="en-US" dirty="0" smtClean="0"/>
              <a:t>7.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4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1579</TotalTime>
  <Words>430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Adding Integers</vt:lpstr>
      <vt:lpstr>Take out your fractions/decimals review and HW from last night if you have not already turned them in</vt:lpstr>
      <vt:lpstr>DO NOW</vt:lpstr>
      <vt:lpstr>Adding Integers: Method 1</vt:lpstr>
      <vt:lpstr>Practice</vt:lpstr>
      <vt:lpstr>Partner Work</vt:lpstr>
      <vt:lpstr>Adding Integers: Method 2</vt:lpstr>
      <vt:lpstr>Example 1</vt:lpstr>
      <vt:lpstr>Example 2</vt:lpstr>
      <vt:lpstr>Example 3</vt:lpstr>
      <vt:lpstr>Partner Work</vt:lpstr>
      <vt:lpstr>Rules for Adding Integers</vt:lpstr>
      <vt:lpstr>Handful of Counters Game</vt:lpstr>
    </vt:vector>
  </TitlesOfParts>
  <Company>Wake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Adding Integers</dc:title>
  <dc:creator>Lindsey Linton</dc:creator>
  <cp:lastModifiedBy>Lindsey Linton</cp:lastModifiedBy>
  <cp:revision>9</cp:revision>
  <dcterms:created xsi:type="dcterms:W3CDTF">2014-07-31T18:30:18Z</dcterms:created>
  <dcterms:modified xsi:type="dcterms:W3CDTF">2014-08-01T20:49:28Z</dcterms:modified>
</cp:coreProperties>
</file>